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7" r:id="rId4"/>
    <p:sldId id="274" r:id="rId5"/>
    <p:sldId id="268" r:id="rId6"/>
    <p:sldId id="275" r:id="rId7"/>
    <p:sldId id="269" r:id="rId8"/>
    <p:sldId id="276" r:id="rId9"/>
    <p:sldId id="270" r:id="rId10"/>
    <p:sldId id="277" r:id="rId11"/>
    <p:sldId id="271" r:id="rId12"/>
    <p:sldId id="278" r:id="rId13"/>
  </p:sldIdLst>
  <p:sldSz cx="21945600" cy="7315200"/>
  <p:notesSz cx="6797675" cy="99250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" panose="020B0604020202020204" charset="-52"/>
      <p:regular r:id="rId19"/>
      <p:bold r:id="rId20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D"/>
    <a:srgbClr val="18BF28"/>
    <a:srgbClr val="FFFFFF"/>
    <a:srgbClr val="24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77577" autoAdjust="0"/>
  </p:normalViewPr>
  <p:slideViewPr>
    <p:cSldViewPr>
      <p:cViewPr varScale="1">
        <p:scale>
          <a:sx n="63" d="100"/>
          <a:sy n="63" d="100"/>
        </p:scale>
        <p:origin x="96" y="516"/>
      </p:cViewPr>
      <p:guideLst>
        <p:guide pos="8064"/>
        <p:guide pos="12240"/>
        <p:guide orient="horz" pos="528"/>
        <p:guide orient="horz" pos="4080"/>
        <p:guide orient="horz" pos="2016"/>
        <p:guide orient="horz" pos="288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627188" y="1239838"/>
            <a:ext cx="10052051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6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1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NdskTMuLQAm-w" TargetMode="External"/><Relationship Id="rId2" Type="http://schemas.openxmlformats.org/officeDocument/2006/relationships/hyperlink" Target="https://firpo.ru/netcat_files/368/760/h_2665f95a1d1374f2234aa0d7843bc45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doc-224704750_688500043?hash=1G9zzcU4QFztzrBvEX5smOFIGRKsw79wH8gFk4gF8x8" TargetMode="External"/><Relationship Id="rId5" Type="http://schemas.openxmlformats.org/officeDocument/2006/relationships/hyperlink" Target="https://vk.com/doc-224704750_685300661?hash=jJVjCy78g7KsTKnVpyNRT9sUN0ashgZEuIkRLRoPlzX&amp;dl=fVAjJEvqqZNtAPsuUXpnRN6PJcooAIuN6HFLlw6LnKL" TargetMode="External"/><Relationship Id="rId4" Type="http://schemas.openxmlformats.org/officeDocument/2006/relationships/hyperlink" Target="https://disk.yandex.ru/d/kzQ6xAsaz_wfC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brkredit_spo" TargetMode="External"/><Relationship Id="rId2" Type="http://schemas.openxmlformats.org/officeDocument/2006/relationships/hyperlink" Target="mailto:obrkreditspo@firpo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n_vuufHeE_589Q" TargetMode="External"/><Relationship Id="rId2" Type="http://schemas.openxmlformats.org/officeDocument/2006/relationships/hyperlink" Target="https://disk.yandex.ru/i/TBqfgkerYIKj-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ncb.ru/" TargetMode="External"/><Relationship Id="rId2" Type="http://schemas.openxmlformats.org/officeDocument/2006/relationships/hyperlink" Target="https://www.sberbank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berbank.com/ru/person/credits/money/credit_na_obrazovanie" TargetMode="External"/><Relationship Id="rId5" Type="http://schemas.openxmlformats.org/officeDocument/2006/relationships/hyperlink" Target="https://open.edu.gov.ru/faq/#type=73" TargetMode="External"/><Relationship Id="rId4" Type="http://schemas.openxmlformats.org/officeDocument/2006/relationships/hyperlink" Target="https://disk.yandex.ru/i/n_vuufHeE_589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KoPmFR_EX79mMQ" TargetMode="External"/><Relationship Id="rId2" Type="http://schemas.openxmlformats.org/officeDocument/2006/relationships/hyperlink" Target="https://disk.yandex.ru/i/i-cUyb2wXpB99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sk.yandex.ru/i/jsWcxSwzpXKFq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C57C391-5B9D-E40A-0057-4220F4DC5669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Образовательное кредитование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xmlns="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xmlns="" id="{40EC9E84-03CF-F6A5-C8F9-BA1B416A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48" y="311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xmlns="" id="{CD7F3876-A887-3571-D3A3-61F921BDDDC9}"/>
              </a:ext>
            </a:extLst>
          </p:cNvPr>
          <p:cNvSpPr/>
          <p:nvPr/>
        </p:nvSpPr>
        <p:spPr>
          <a:xfrm>
            <a:off x="12801600" y="838200"/>
            <a:ext cx="7924800" cy="56388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19949159" cy="6357904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стратегический документ программы государственной поддержки образовательного кредитования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15.09.2020 № 1448 "О государственной поддержке образовательного кредитования"— основной нормативный акт, регулирующий условия предоставления образовательного кредита.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Постановление: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https://firpo.ru/netcat_files/368/760/h_2665f95a1d1374f2234aa0d7843bc452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Ссылка на методические рекомендации, 2023: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https://disk.yandex.ru/i/VNdskTMuLQAm-w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Ссылка на сводно-аналитические и статистические отчеты: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https://disk.yandex.ru/d/kzQ6xAsaz_wfCQ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Ссылка на отчет по итогам мониторинга: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https://vk.com/doc-224704750_685300661?hash=jJVjCy78g7KsTKnVpyNRT9sUN0ashgZEuIkRLRoPlzX&amp;dl=fVAjJEvqqZNtAPsuUXpnRN6PJcooAIuN6HFLlw6LnKL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 на презентационные материалы: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https://vk.com/doc-224704750_688500043?hash=1G9zzcU4QFztzrBvEX5smOFIGRKsw79wH8gFk4gF8x8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3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E00544-B14E-DDA5-CD39-F04FD7FB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B8F8D2D8-D8FA-064C-8B04-B3520DC3087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09145004-4ADA-46D9-95DD-C997E289615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70D2CF0-C7B8-57AA-8A75-F3C5EE1146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0035F254-8FDC-B4FF-9CE7-39F99E8543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19F44827-3541-87E6-C5E8-3D11B2CB94C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7E562FFA-1936-A687-606E-6DEBC3DE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4501B728-8DED-2008-55A4-EAEB7088ED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677AA359-62BD-4B02-8A12-2186FD7FAA3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35F9BD19-1180-C919-7F04-3A4D0BC4A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BEF62307-D086-8CDC-F48B-CC8BDEE43A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4D7732D-E697-731B-69DB-AF057EF76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1323"/>
            <a:ext cx="4469520" cy="900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367E9D-77C3-F6C3-6CC6-5A24A3C54BB8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Контакты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оператора проекта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78">
            <a:extLst>
              <a:ext uri="{FF2B5EF4-FFF2-40B4-BE49-F238E27FC236}">
                <a16:creationId xmlns:a16="http://schemas.microsoft.com/office/drawing/2014/main" xmlns="" id="{20E1250E-992F-0079-2091-135EBC255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929" y="3200400"/>
            <a:ext cx="720000" cy="720000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xmlns="" id="{DF10E2BA-7A4A-19D7-DC5C-83FFEFB226EB}"/>
              </a:ext>
            </a:extLst>
          </p:cNvPr>
          <p:cNvSpPr/>
          <p:nvPr/>
        </p:nvSpPr>
        <p:spPr>
          <a:xfrm>
            <a:off x="12840900" y="838200"/>
            <a:ext cx="7875300" cy="56388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25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19872959" cy="681510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Оператором Проекта выступает Казанский филиал федерального государственного бюджетного образовательного учреждения дополнительного профессионального образования «Институт развития профессионального образования»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методическую и информационно-консультационную поддержку можно: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в разделе «Вопросы и ответы»;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горячей линии: +7 (499) 009-05-51 (доб. 5505);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почте: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obrkreditspo@firpo.ru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разработанные материалы по Проекту находятся в социальной сети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Банке материалов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Обркредит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СПО», доступ по ссылке: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https://vk.com/obrkredit_spo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2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21015959" cy="628170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сегодня – это не просто диплом, а реальный старт для карьеры в перспективных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отраслях.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Колледжи и техникумы с каждым годом становятся всё популярнее, ведь они дают не только знания, но и практические навыки, востребованные работодателями.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делать, если бюджетное место не досталось, а платить за обучение самостоятельно сложно?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отказывайтесь от мечты! Государство предлагает льготный кредит на образование с фиксированной ставкой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3%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гораздо выгоднее обычных кредитов: государство компенсирует большую часть процентов, а начать оплачивать основной долг можно после трудоустройства.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14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 согласия родителей);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погашения – до 15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нужен залог или поручитель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9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804A49-A56F-C0DA-3AE9-32298133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2427F567-1CF2-3BC0-D6F7-0261407BA11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1D00946D-7C8A-91B4-4950-38AFC511B0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130CF278-4D17-7723-8333-3AA71BD64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444BDA57-4903-8966-515B-C30ED3720542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27DC237-479E-DCE5-8239-3757F67468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E1D8D863-A1E3-A700-1245-274F437FA0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1365B51D-6AB6-F291-E6D9-DD16A39BDB44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880E365C-E9CA-5FEE-77F3-53CD0D834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A133FE8A-5544-427E-278C-323CE1563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E986DE-DACD-D1BB-026D-685FB2B8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2AD4D1CA-FBD9-E833-7B32-98063CEC8CA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1B1172-C940-0CFB-016C-CEA4E9705043}"/>
              </a:ext>
            </a:extLst>
          </p:cNvPr>
          <p:cNvSpPr txBox="1"/>
          <p:nvPr/>
        </p:nvSpPr>
        <p:spPr>
          <a:xfrm>
            <a:off x="4080446" y="336968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 проекте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7">
            <a:extLst>
              <a:ext uri="{FF2B5EF4-FFF2-40B4-BE49-F238E27FC236}">
                <a16:creationId xmlns:a16="http://schemas.microsoft.com/office/drawing/2014/main" xmlns="" id="{EF73826C-E41D-38C4-56B3-80572095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333" y="3492207"/>
            <a:ext cx="720000" cy="720000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B15DAA59-8B20-D53E-50F7-AC6A647E9314}"/>
              </a:ext>
            </a:extLst>
          </p:cNvPr>
          <p:cNvSpPr/>
          <p:nvPr/>
        </p:nvSpPr>
        <p:spPr>
          <a:xfrm>
            <a:off x="12820280" y="832276"/>
            <a:ext cx="7895920" cy="5644724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052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19644359" cy="643410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кредит с господдержкой – это уникальная программа, созданная для того, чтобы каждый абитуриент или студент мог получить качественное профессиональное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Фиксированная ставка в 3%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ключевое преимущество программы, ведь на рынке обычные потребительские кредиты сегодня предлагаются под 21–28%, а иногда и выше.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удобно?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срок погашения – до 15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снижает ежемесячную нагрузку. Платежи можно начать через 9 месяцев после трудоустройства.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скрытых комиссий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вы платите только 3% годовых от суммы кредита.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для всех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поступил на платное отделение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14 лет (с согласия родителей).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студентов СПО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пошаговой инструкцией;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ответы на частые вопросы в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«Вопросы и ответы»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сайте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оформлению кредита.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 будущее!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сегодня финансы кажутся препятствием, образовательный кредит с господдержкой открывает двери в профессию мечты.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пособие: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disk.yandex.ru/i/TBqfgkerYIKj-Q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чек-лист: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://disk.yandex.ru/i/n_vuufHeE_589Q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388613-068B-B599-F17E-6E88047B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0276B0F0-4B59-F1D7-2821-B24E236291CE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BD8856CA-151D-9A65-2F10-F0D8087100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E30BA32A-AA4F-9312-9A5C-6CABFE048E5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E3428315-D113-490C-B21E-2DF8AC660320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8F0A2A4-8331-978B-9EFB-B80D971640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C8C0D1BD-9E5F-E1A8-0461-D733FAD4A18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AA0BEC2D-D79D-9E8F-EC5D-C113D102A44B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76567053-853C-72BC-5E17-E3712AA46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098F76F3-691D-2961-341A-307F60566C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259151B-E2FA-D78C-9B30-20562FAE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FF77D057-BF92-F1F7-29F2-5178C5FB04B7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430836-4C6B-EFD9-C2D8-86769644F5F3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Условия предоставления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5" name="Freeform 202">
            <a:extLst>
              <a:ext uri="{FF2B5EF4-FFF2-40B4-BE49-F238E27FC236}">
                <a16:creationId xmlns:a16="http://schemas.microsoft.com/office/drawing/2014/main" xmlns="" id="{4B84E320-6969-8605-A1BC-A6AAA764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88" y="3200400"/>
            <a:ext cx="648000" cy="720000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xmlns="" id="{82F2269C-7FD1-5D6C-E016-DCECBDE69420}"/>
              </a:ext>
            </a:extLst>
          </p:cNvPr>
          <p:cNvSpPr/>
          <p:nvPr/>
        </p:nvSpPr>
        <p:spPr>
          <a:xfrm>
            <a:off x="12801600" y="805714"/>
            <a:ext cx="7792688" cy="5671285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314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21015959" cy="6662704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получить кредит?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возрасте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заемщиков 14–18 лет необходимо письменное согласие родителя или законного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представителя. Важно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Кредит недоступен лицам, находящимся под опекой (согласно ст. 37 ГК РФ и закону «Об опеке и попечительстве»).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обучению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 платную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СПО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колледж, техникум или иные учебные заведения, имеющие лицензию на образовательную деятельность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с образовательной организацией.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оформить кредит?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 договор на обучение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учебное заведение имеет государственную лицензию на образовательную деятельность.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заемщика (и родителя, если заемщик младше 18 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Договор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платное обучение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Счет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 от банка.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банк-партнер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кредит доступен 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ПАО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Сбербанк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РНКБ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(ПАО).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Подайте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банка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Через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банка (приложите скан-копии документов).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Подпишите кредитный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график платежей и условия льготного периода.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Дождитесь перевода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 деньги напрямую учебному заведению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уведомление о зачислении средств.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программы: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процентная ставка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платежи начинаются через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после успешного завершения обучения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погашения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Чек-лист по оформлению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скачайте и следуйте шагам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Консультация онлайн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ответы на частые вопросы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откладывайте!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вы только планируете поступление, уже сейчас можно подать предварительную заявку и рассчитать ежемесячный платеж в 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калькуляторе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Ваше образование – лучшая инвестиция в будущее!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8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5B29AE-9D88-3FBE-A05E-329A24E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EDC6817E-E8CD-087C-4E0D-ACE9CDFDFD9A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316D575-6189-CC0B-5066-EE1DD6139A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CA22B781-B05E-497D-03AD-F0DD20B46EA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B7618DB8-D19B-D5D9-AC2E-A4F4664C7D63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2DFFB3A6-8942-3F8A-7E96-59358A2ED2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C023F403-3DC4-2753-2EBD-5D856FEF5D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3E082B43-6D82-360E-A192-36EE30BF7C57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0498E65A-E9D0-16BC-82CD-F65C2FE2B4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A076884F-1504-39BE-484A-45909819558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C765A6C-9D8E-0596-B4E5-3AFDD4399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EA101CAE-FD79-51F6-FBB6-26729B1577BC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2D94E4-DF62-F30A-31BA-BA742B61A1E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студентов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абитуриентов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88">
            <a:extLst>
              <a:ext uri="{FF2B5EF4-FFF2-40B4-BE49-F238E27FC236}">
                <a16:creationId xmlns:a16="http://schemas.microsoft.com/office/drawing/2014/main" xmlns="" id="{67F5E7C1-9FAD-5471-2841-1468AF428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720000" cy="720000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C94D3260-C03B-F312-DE96-EBDF69EA3618}"/>
              </a:ext>
            </a:extLst>
          </p:cNvPr>
          <p:cNvSpPr/>
          <p:nvPr/>
        </p:nvSpPr>
        <p:spPr>
          <a:xfrm>
            <a:off x="12832976" y="820271"/>
            <a:ext cx="7346894" cy="572933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269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18272759" cy="68913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Здесь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все необходимые материалы, которые помогут вам разобраться в программе образовательного кредита с господдержкой. Если вы только планируете поступление или уже оформили кредит – эти документы ответят на ваши вопросы и упростят взаимодействие с банком.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Буклет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«Что делать, если не поступил на бюджет?»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Интервью с участником проекта «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Обркредит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СПО»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Информационный плакат «Образовательный кредит: за и против»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остались вопросы, получите информационную поддержку: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«Вопросы и ответы»;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горячей линии: +7 (499) 009-05-51 (доб. 5505);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почте: obrkreditspo@firpo.ru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575DF8-A1C3-0ACD-DDD7-A9247E6E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42FFB63A-BAEB-0399-B4A6-298968499762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A564E2C-F14A-CAB6-8201-7F093C345F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3139D7AE-E3CC-49E5-5CDD-4F361BF2C6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B4F7C534-C76F-BCB8-E5E0-95AF17C5BBE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AC63C826-33EE-1E00-B1AC-F0CA5FA78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672CBF1B-49EE-E86A-AEA6-25AED640DD1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90C8CA27-FF40-6C0B-6E5D-BD37486C680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E6EC9510-1CAA-43C8-DBCB-CDF7A7985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AF94EE7A-C6B1-9F46-E438-7FF6B08592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9F7D6FE-F300-9F60-233E-160732947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6CAD8EDC-4144-DA9F-ED9A-6FA22370B508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0B7E2C-3F6F-08AF-0E70-014E16498AA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педагогов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руководителей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3">
            <a:extLst>
              <a:ext uri="{FF2B5EF4-FFF2-40B4-BE49-F238E27FC236}">
                <a16:creationId xmlns:a16="http://schemas.microsoft.com/office/drawing/2014/main" xmlns="" id="{FA530ECB-8304-394A-5867-EDB2E3C4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08" y="3200400"/>
            <a:ext cx="720000" cy="720000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xmlns="" id="{258438BA-C1E6-D84A-8B58-9A03D8586B01}"/>
              </a:ext>
            </a:extLst>
          </p:cNvPr>
          <p:cNvSpPr/>
          <p:nvPr/>
        </p:nvSpPr>
        <p:spPr>
          <a:xfrm>
            <a:off x="12801600" y="838200"/>
            <a:ext cx="7239000" cy="5638799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005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167</Words>
  <Application>Microsoft Office PowerPoint</Application>
  <PresentationFormat>Произвольный</PresentationFormat>
  <Paragraphs>24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Raleway</vt:lpstr>
      <vt:lpstr>Office Theme</vt:lpstr>
      <vt:lpstr>Презентация PowerPoint</vt:lpstr>
      <vt:lpstr>Среднее профессиональное образование сегодня – это не просто диплом, а реальный старт для карьеры в перспективных отраслях. Колледжи и техникумы с каждым годом становятся всё популярнее, ведь они дают не только знания, но и практические навыки, востребованные работодателями. Но что делать, если бюджетное место не досталось, а платить за обучение самостоятельно сложно? Не отказывайтесь от мечты! Государство предлагает льготный кредит на образование с фиксированной ставкой всего 3%. Это гораздо выгоднее обычных кредитов: государство компенсирует большую часть процентов, а начать оплачивать основной долг можно после трудоустройства. Доступно с 14 лет (с согласия родителей); Срок погашения – до 15 лет; Не нужен залог или поручитель. </vt:lpstr>
      <vt:lpstr>Презентация PowerPoint</vt:lpstr>
      <vt:lpstr>Образовательный кредит с господдержкой – это уникальная программа, созданная для того, чтобы каждый абитуриент или студент мог получить качественное профессиональное образование. Фиксированная ставка в 3% – ключевое преимущество программы, ведь на рынке обычные потребительские кредиты сегодня предлагаются под 21–28%, а иногда и выше. Почему это удобно? Длительный срок погашения – до 15 лет, что снижает ежемесячную нагрузку. Платежи можно начать через 9 месяцев после трудоустройства. Никаких скрытых комиссий – вы платите только 3% годовых от суммы кредита. Доступно для всех, кто поступил на платное отделение техникума, начиная с 14 лет (с согласия родителей). Где узнать подробности? Скачайте Пособие для студентов СПО с пошаговой инструкцией; Изучите ответы на частые вопросы в разделе «Вопросы и ответы» на сайте Минпросвещения; Познакомьтесь с Чек-листом по оформлению кредита. Не откладывайте будущее! Даже если сегодня финансы кажутся препятствием, образовательный кредит с господдержкой открывает двери в профессию мечты.    Ссылка на пособие:  https://disk.yandex.ru/i/TBqfgkerYIKj-Q  Ссылка на чек-лист: https://disk.yandex.ru/i/n_vuufHeE_589Q </vt:lpstr>
      <vt:lpstr>Презентация PowerPoint</vt:lpstr>
      <vt:lpstr>Кто может получить кредит? Граждане РФ в возрасте от 14 лет:  Для заемщиков 14–18 лет необходимо письменное согласие родителя или законного представителя. Важно! Кредит недоступен лицам, находящимся под опекой (согласно ст. 37 ГК РФ и закону «Об опеке и попечительстве»). Требования к обучению: Поступление на платную программу СПО в колледж, техникум или иные учебные заведения, имеющие лицензию на образовательную деятельность. Наличие договора с образовательной организацией. Как оформить кредит? Пошаговая инструкция: Заключите договор на обучение; Убедитесь, что учебное заведение имеет государственную лицензию на образовательную деятельность. Соберите документы: Паспорт заемщика (и родителя, если заемщик младше 18 лет); Договор на платное обучение; Счет для перечисления средств от банка. Выберите банк-партнер - В 2025 году кредит доступен в: ПАО Сбербанк; РНКБ (ПАО). Подайте заявку Лично в отделении банка; Через сайт банка (приложите скан-копии документов). Подпишите кредитный договор Внимательно изучите график платежей и условия льготного периода. Дождитесь перевода средств Банк перечислит деньги напрямую учебному заведению; Вы получите уведомление о зачислении средств. Преимущества программы: Низкая процентная ставка; Льготный период: основные платежи начинаются через 9 месяцев после успешного завершения обучения; Гибкий срок погашения: до 15 лет; Полезные материалы: Чек-лист по оформлению – скачайте и следуйте шагам. Консультация онлайн – ответы на частые вопросы от Минпросвещения. Не откладывайте! Даже если вы только планируете поступление, уже сейчас можно подать предварительную заявку и рассчитать ежемесячный платеж в калькуляторе. Ваше образование – лучшая инвестиция в будущее!   </vt:lpstr>
      <vt:lpstr>Презентация PowerPoint</vt:lpstr>
      <vt:lpstr>     Здесь собраны все необходимые материалы, которые помогут вам разобраться в программе образовательного кредита с господдержкой. Если вы только планируете поступление или уже оформили кредит – эти документы ответят на ваши вопросы и упростят взаимодействие с банком. Буклет «Что делать, если не поступил на бюджет?»  Интервью с участником проекта «Обркредит в СПО»   Информационный плакат «Образовательный кредит: за и против» Если остались вопросы, получите информационную поддержку: На сайте Минпросвещения в разделе «Вопросы и ответы»;   По телефону горячей линии: +7 (499) 009-05-51 (доб. 5505); По электронной почте: obrkreditspo@firpo.ru</vt:lpstr>
      <vt:lpstr>Презентация PowerPoint</vt:lpstr>
      <vt:lpstr>          Основной стратегический документ программы государственной поддержки образовательного кредитования  Постановление Правительства РФ от 15.09.2020 № 1448 "О государственной поддержке образовательного кредитования"— основной нормативный акт, регулирующий условия предоставления образовательного кредита.    Ссылка на Постановление: https://firpo.ru/netcat_files/368/760/h_2665f95a1d1374f2234aa0d7843bc452    Ссылка на методические рекомендации, 2023: https://disk.yandex.ru/i/VNdskTMuLQAm-w    Ссылка на сводно-аналитические и статистические отчеты: https://disk.yandex.ru/d/kzQ6xAsaz_wfCQ     Ссылка на отчет по итогам мониторинга: https://vk.com/doc-224704750_685300661?hash=jJVjCy78g7KsTKnVpyNRT9sUN0ashgZEuIkRLRoPlzX&amp;dl=fVAjJEvqqZNtAPsuUXpnRN6PJcooAIuN6HFLlw6LnKL    Ссылка на презентационные материалы: https://vk.com/doc-224704750_688500043?hash=1G9zzcU4QFztzrBvEX5smOFIGRKsw79wH8gFk4gF8x8   </vt:lpstr>
      <vt:lpstr>Презентация PowerPoint</vt:lpstr>
      <vt:lpstr>Оператором Проекта выступает Казанский филиал федерального государственного бюджетного образовательного учреждения дополнительного профессионального образования «Институт развития профессионального образования»   Получить методическую и информационно-консультационную поддержку можно: На сайте Минпросвещения РФ в разделе «Вопросы и ответы»;   По телефону горячей линии: +7 (499) 009-05-51 (доб. 5505); По электронной почте: obrkreditspo@firpo.ru Все разработанные материалы по Проекту находятся в социальной сети ВКонтакте в Банке материалов «Обркредит в СПО», доступ по ссылке: https://vk.com/obrkredit_spo.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Учетная запись Майкрософт</cp:lastModifiedBy>
  <cp:revision>14</cp:revision>
  <cp:lastPrinted>2025-05-21T05:13:55Z</cp:lastPrinted>
  <dcterms:created xsi:type="dcterms:W3CDTF">2006-08-16T00:00:00Z</dcterms:created>
  <dcterms:modified xsi:type="dcterms:W3CDTF">2025-05-21T07:50:51Z</dcterms:modified>
  <dc:identifier>DAGlUTrXwgg</dc:identifier>
</cp:coreProperties>
</file>